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28" r:id="rId1"/>
  </p:sldMasterIdLst>
  <p:sldIdLst>
    <p:sldId id="258" r:id="rId2"/>
    <p:sldId id="260" r:id="rId3"/>
    <p:sldId id="259" r:id="rId4"/>
    <p:sldId id="261" r:id="rId5"/>
    <p:sldId id="262" r:id="rId6"/>
    <p:sldId id="263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588" autoAdjust="0"/>
    <p:restoredTop sz="94624" autoAdjust="0"/>
  </p:normalViewPr>
  <p:slideViewPr>
    <p:cSldViewPr>
      <p:cViewPr varScale="1">
        <p:scale>
          <a:sx n="69" d="100"/>
          <a:sy n="69" d="100"/>
        </p:scale>
        <p:origin x="-141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8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5B106E36-FD25-4E2D-B0AA-010F637433A0}" type="datetimeFigureOut">
              <a:rPr lang="ru-RU" smtClean="0"/>
              <a:pPr/>
              <a:t>14.12.2021</a:t>
            </a:fld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5B106E36-FD25-4E2D-B0AA-010F637433A0}" type="datetimeFigureOut">
              <a:rPr lang="ru-RU" smtClean="0"/>
              <a:pPr/>
              <a:t>14.12.2021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14.12.2021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14.12.2021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14.12.2021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9" name="Дата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5B106E36-FD25-4E2D-B0AA-010F637433A0}" type="datetimeFigureOut">
              <a:rPr lang="ru-RU" smtClean="0"/>
              <a:pPr/>
              <a:t>14.12.2021</a:t>
            </a:fld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5B106E36-FD25-4E2D-B0AA-010F637433A0}" type="datetimeFigureOut">
              <a:rPr lang="ru-RU" smtClean="0"/>
              <a:pPr/>
              <a:t>14.12.2021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14.12.2021</a:t>
            </a:fld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129" r:id="rId1"/>
    <p:sldLayoutId id="2147484130" r:id="rId2"/>
    <p:sldLayoutId id="2147484131" r:id="rId3"/>
    <p:sldLayoutId id="2147484132" r:id="rId4"/>
    <p:sldLayoutId id="2147484133" r:id="rId5"/>
    <p:sldLayoutId id="2147484134" r:id="rId6"/>
    <p:sldLayoutId id="2147484135" r:id="rId7"/>
    <p:sldLayoutId id="2147484136" r:id="rId8"/>
    <p:sldLayoutId id="2147484137" r:id="rId9"/>
    <p:sldLayoutId id="2147484138" r:id="rId10"/>
    <p:sldLayoutId id="2147484139" r:id="rId11"/>
  </p:sldLayoutIdLst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ООО «ПРОФКОМ»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dirty="0" smtClean="0"/>
              <a:t>Немного о нас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>
              <a:buNone/>
            </a:pPr>
            <a:r>
              <a:rPr lang="ru-RU" dirty="0" smtClean="0"/>
              <a:t>ООО «Профком» – частное </a:t>
            </a:r>
            <a:r>
              <a:rPr lang="ru-RU" dirty="0" err="1" smtClean="0"/>
              <a:t>агенство</a:t>
            </a:r>
            <a:r>
              <a:rPr lang="ru-RU" dirty="0" smtClean="0"/>
              <a:t> занятости, входящее в группу предприятий работающих в сфере подбора персонала с 2014 года. Компания является прямым работодателем в таких отраслях, как тяжелая, легкая, пищевая промышленность на всей территории РФ. За время работы компания зарекомендовала себя надежно на рынке предоставления персонала рабочих специальностей для производственных предприятий России.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Мы трудоустраиваем рабочих различных специальностей: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Слесари механосборочных работ без опыта;</a:t>
            </a:r>
          </a:p>
          <a:p>
            <a:r>
              <a:rPr lang="ru-RU" dirty="0" smtClean="0"/>
              <a:t>Операторы автоматических линий без опыта;</a:t>
            </a:r>
          </a:p>
          <a:p>
            <a:r>
              <a:rPr lang="ru-RU" dirty="0" smtClean="0"/>
              <a:t>Водители вилочного погрузчика (наличие прав тракториста – машиниста обязательно);</a:t>
            </a:r>
          </a:p>
          <a:p>
            <a:r>
              <a:rPr lang="ru-RU" dirty="0" smtClean="0"/>
              <a:t>Токари;</a:t>
            </a:r>
          </a:p>
          <a:p>
            <a:r>
              <a:rPr lang="ru-RU" dirty="0" smtClean="0"/>
              <a:t>Слесаря по ремонту автомобилей;</a:t>
            </a:r>
          </a:p>
          <a:p>
            <a:r>
              <a:rPr lang="ru-RU" dirty="0" err="1" smtClean="0"/>
              <a:t>Электрогазосварщики</a:t>
            </a:r>
            <a:r>
              <a:rPr lang="ru-RU" dirty="0" smtClean="0"/>
              <a:t>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ru-RU" dirty="0" smtClean="0"/>
              <a:t>Мы предлагаем  следующие условия 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sz="2800" dirty="0" smtClean="0"/>
              <a:t>Продолжительность вахты: 60/30, 30/15;</a:t>
            </a:r>
          </a:p>
          <a:p>
            <a:r>
              <a:rPr lang="ru-RU" sz="2800" dirty="0" smtClean="0"/>
              <a:t>Официальное трудоустройство по ТК РФ;</a:t>
            </a:r>
          </a:p>
          <a:p>
            <a:r>
              <a:rPr lang="ru-RU" sz="2800" dirty="0" smtClean="0"/>
              <a:t>Стабильная заработная плата, выплаты 2 раза в месяц;</a:t>
            </a:r>
          </a:p>
          <a:p>
            <a:r>
              <a:rPr lang="ru-RU" sz="2800" dirty="0" smtClean="0"/>
              <a:t>Медосмотр за счет работодателя;</a:t>
            </a:r>
          </a:p>
          <a:p>
            <a:r>
              <a:rPr lang="ru-RU" sz="2800" dirty="0" smtClean="0"/>
              <a:t>Проживание предоставляется бесплатно, заселение в день обращения (благоустроенные общежития, квартиры);</a:t>
            </a:r>
          </a:p>
          <a:p>
            <a:r>
              <a:rPr lang="ru-RU" dirty="0" smtClean="0"/>
              <a:t>Проезд компенсируем;</a:t>
            </a:r>
          </a:p>
          <a:p>
            <a:r>
              <a:rPr lang="ru-RU" dirty="0" smtClean="0"/>
              <a:t>Спецодежда предоставляется;</a:t>
            </a:r>
          </a:p>
          <a:p>
            <a:r>
              <a:rPr lang="ru-RU" dirty="0" smtClean="0"/>
              <a:t>Ежемесячные премии за высокую выработку часов.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ru-RU" sz="3000" dirty="0" smtClean="0"/>
              <a:t>Мы сотрудничаем с крупнейшими производственными площадками:</a:t>
            </a:r>
            <a:endParaRPr lang="ru-RU" sz="3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smtClean="0"/>
              <a:t>ПАО «КАМАЗ»</a:t>
            </a:r>
          </a:p>
          <a:p>
            <a:r>
              <a:rPr lang="ru-RU" dirty="0" smtClean="0"/>
              <a:t>АО «ПОЗИС»</a:t>
            </a:r>
          </a:p>
          <a:p>
            <a:r>
              <a:rPr lang="ru-RU" dirty="0" smtClean="0"/>
              <a:t>АО «ЧМЗ»</a:t>
            </a:r>
          </a:p>
          <a:p>
            <a:r>
              <a:rPr lang="ru-RU" dirty="0" smtClean="0"/>
              <a:t>АО «РЕМДИЗЕЛЬ»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У нас большой опыт в трудоустройстве студентов очного и заочного отделений, как для прохождения производственной практики, так и для работы в свободный от учебного процесса период.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Трудоустроим выпускников без опыта работы.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endParaRPr lang="ru-RU" sz="3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3600" dirty="0" smtClean="0"/>
              <a:t>Ждем ваших звонков</a:t>
            </a:r>
          </a:p>
          <a:p>
            <a:pPr>
              <a:buNone/>
            </a:pPr>
            <a:endParaRPr lang="ru-RU" sz="3600" dirty="0" smtClean="0"/>
          </a:p>
          <a:p>
            <a:pPr>
              <a:buNone/>
            </a:pPr>
            <a:r>
              <a:rPr lang="ru-RU" sz="3600" dirty="0" smtClean="0"/>
              <a:t>8-929-279-08-08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Литейная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Литейная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Литейная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55</TotalTime>
  <Words>227</Words>
  <PresentationFormat>Экран (4:3)</PresentationFormat>
  <Paragraphs>31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Литейная</vt:lpstr>
      <vt:lpstr>ООО «ПРОФКОМ»</vt:lpstr>
      <vt:lpstr>Немного о нас</vt:lpstr>
      <vt:lpstr>Мы трудоустраиваем рабочих различных специальностей:</vt:lpstr>
      <vt:lpstr>Мы предлагаем  следующие условия :</vt:lpstr>
      <vt:lpstr>Мы сотрудничаем с крупнейшими производственными площадками:</vt:lpstr>
      <vt:lpstr>Слайд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ООО «ПРОФКОМ»</dc:title>
  <dc:creator>Admin</dc:creator>
  <cp:lastModifiedBy>Admin</cp:lastModifiedBy>
  <cp:revision>7</cp:revision>
  <dcterms:created xsi:type="dcterms:W3CDTF">2021-12-14T06:50:03Z</dcterms:created>
  <dcterms:modified xsi:type="dcterms:W3CDTF">2021-12-14T09:45:29Z</dcterms:modified>
</cp:coreProperties>
</file>